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90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80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1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32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862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746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94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9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669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62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309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34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8/18/2022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161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6" r:id="rId2"/>
    <p:sldLayoutId id="2147483705" r:id="rId3"/>
    <p:sldLayoutId id="2147483704" r:id="rId4"/>
    <p:sldLayoutId id="2147483703" r:id="rId5"/>
    <p:sldLayoutId id="2147483702" r:id="rId6"/>
    <p:sldLayoutId id="2147483701" r:id="rId7"/>
    <p:sldLayoutId id="2147483700" r:id="rId8"/>
    <p:sldLayoutId id="2147483699" r:id="rId9"/>
    <p:sldLayoutId id="2147483698" r:id="rId10"/>
    <p:sldLayoutId id="214748369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 spc="15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5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 spc="5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 spc="5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 spc="5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35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F616A82B-4290-46E7-BF7E-9119EFAF9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4900A80-0E16-AF08-6D6F-C38B8C1198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80867" y="957422"/>
            <a:ext cx="4337707" cy="3150143"/>
          </a:xfrm>
        </p:spPr>
        <p:txBody>
          <a:bodyPr>
            <a:normAutofit/>
          </a:bodyPr>
          <a:lstStyle/>
          <a:p>
            <a:r>
              <a:rPr lang="ko-KR" altLang="en-US" sz="5000" dirty="0"/>
              <a:t>자기소개서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AB298FE-DDC5-AA4C-F064-BF7D47B84F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5368" y="4661461"/>
            <a:ext cx="2868706" cy="156321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김현아</a:t>
            </a:r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5AC4107B-B3BD-8F03-3499-4ECF862562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13" r="-1" b="-1"/>
          <a:stretch/>
        </p:blipFill>
        <p:spPr>
          <a:xfrm>
            <a:off x="20" y="-1"/>
            <a:ext cx="691509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4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4CC9CC-EB2C-7DAE-A466-CC5FA4D3C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9173" y="2438400"/>
            <a:ext cx="5252827" cy="3998334"/>
          </a:xfrm>
        </p:spPr>
        <p:txBody>
          <a:bodyPr/>
          <a:lstStyle/>
          <a:p>
            <a:r>
              <a:rPr lang="ko-KR" altLang="en-US" dirty="0"/>
              <a:t>이름  </a:t>
            </a:r>
            <a:r>
              <a:rPr lang="en-US" altLang="ko-KR" dirty="0"/>
              <a:t>: </a:t>
            </a:r>
            <a:r>
              <a:rPr lang="ko-KR" altLang="en-US" dirty="0"/>
              <a:t>김현아</a:t>
            </a:r>
            <a:r>
              <a:rPr lang="en-US" altLang="ko-KR" dirty="0"/>
              <a:t> (Kim </a:t>
            </a:r>
            <a:r>
              <a:rPr lang="en-US" altLang="ko-KR" dirty="0" err="1"/>
              <a:t>HyunAh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생년월일 </a:t>
            </a:r>
            <a:r>
              <a:rPr lang="en-US" altLang="ko-KR" dirty="0"/>
              <a:t>: 1992. 5. 14</a:t>
            </a:r>
          </a:p>
          <a:p>
            <a:r>
              <a:rPr lang="ko-KR" altLang="en-US" dirty="0"/>
              <a:t>전공 </a:t>
            </a:r>
            <a:r>
              <a:rPr lang="en-US" altLang="ko-KR" dirty="0"/>
              <a:t>: </a:t>
            </a:r>
            <a:r>
              <a:rPr lang="ko-KR" altLang="en-US" dirty="0"/>
              <a:t>충남대학교 경영학부 전공</a:t>
            </a:r>
            <a:endParaRPr lang="en-US" altLang="ko-KR" dirty="0"/>
          </a:p>
          <a:p>
            <a:r>
              <a:rPr lang="en-US" altLang="ko-KR" dirty="0"/>
              <a:t>          (</a:t>
            </a:r>
            <a:r>
              <a:rPr lang="ko-KR" altLang="en-US" dirty="0"/>
              <a:t>철학과 부전공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경력사항 </a:t>
            </a:r>
            <a:r>
              <a:rPr lang="en-US" altLang="ko-KR" dirty="0"/>
              <a:t>: </a:t>
            </a:r>
            <a:r>
              <a:rPr lang="ko-KR" altLang="en-US" dirty="0"/>
              <a:t>마케팅회사 근무</a:t>
            </a:r>
            <a:endParaRPr lang="en-US" altLang="ko-KR" dirty="0"/>
          </a:p>
          <a:p>
            <a:r>
              <a:rPr lang="en-US" altLang="ko-KR" dirty="0"/>
              <a:t>1.5</a:t>
            </a:r>
            <a:r>
              <a:rPr lang="ko-KR" altLang="en-US" dirty="0"/>
              <a:t>살 된 고양이와 살고 있음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0B0AA87-0645-5410-2AB3-57D0CAD18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11" y="1925053"/>
            <a:ext cx="3138597" cy="418479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FB3B3AC-7346-C3FB-026C-B0887F18D8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81" r="7771" b="9704"/>
          <a:stretch/>
        </p:blipFill>
        <p:spPr>
          <a:xfrm>
            <a:off x="3771336" y="1847756"/>
            <a:ext cx="2962984" cy="433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35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7" name="Rectangle 126">
            <a:extLst>
              <a:ext uri="{FF2B5EF4-FFF2-40B4-BE49-F238E27FC236}">
                <a16:creationId xmlns:a16="http://schemas.microsoft.com/office/drawing/2014/main" id="{368CBA64-7743-4C5C-83B8-655DE1450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12153040-1C1F-4962-9E5D-0793F73FC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771012" y="-44968"/>
            <a:ext cx="4693761" cy="1003641"/>
            <a:chOff x="6771012" y="-54859"/>
            <a:chExt cx="4693761" cy="1003641"/>
          </a:xfrm>
        </p:grpSpPr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22657FD3-A974-4296-9FBE-0C2FD5295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562153" y="110830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887B7096-0CDA-429B-A1C2-CDAC575E93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566083" y="625027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8">
              <a:extLst>
                <a:ext uri="{FF2B5EF4-FFF2-40B4-BE49-F238E27FC236}">
                  <a16:creationId xmlns:a16="http://schemas.microsoft.com/office/drawing/2014/main" id="{BB5C54D6-30FE-4CE5-8C46-A7FD28A8A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569497" y="368284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52">
              <a:extLst>
                <a:ext uri="{FF2B5EF4-FFF2-40B4-BE49-F238E27FC236}">
                  <a16:creationId xmlns:a16="http://schemas.microsoft.com/office/drawing/2014/main" id="{EC42106A-B41F-4ADB-82C8-D3CDCA1C7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51204" y="409188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54">
              <a:extLst>
                <a:ext uri="{FF2B5EF4-FFF2-40B4-BE49-F238E27FC236}">
                  <a16:creationId xmlns:a16="http://schemas.microsoft.com/office/drawing/2014/main" id="{ED969A3C-A50C-44D0-ABC9-7ADE93FBC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28132" y="572816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341AB3CA-DC2A-4577-8F22-83D408C67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07744" y="214091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8">
              <a:extLst>
                <a:ext uri="{FF2B5EF4-FFF2-40B4-BE49-F238E27FC236}">
                  <a16:creationId xmlns:a16="http://schemas.microsoft.com/office/drawing/2014/main" id="{E613EEB8-55A9-4D44-B402-00D03F775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88510" y="679631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9">
              <a:extLst>
                <a:ext uri="{FF2B5EF4-FFF2-40B4-BE49-F238E27FC236}">
                  <a16:creationId xmlns:a16="http://schemas.microsoft.com/office/drawing/2014/main" id="{8F4D24CA-5C8D-49C0-ACC5-434542DDC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45905" y="752598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84">
              <a:extLst>
                <a:ext uri="{FF2B5EF4-FFF2-40B4-BE49-F238E27FC236}">
                  <a16:creationId xmlns:a16="http://schemas.microsoft.com/office/drawing/2014/main" id="{1FFEFFD4-59AE-43E2-8D65-C2B6FD3C6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70000" y="475045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6">
              <a:extLst>
                <a:ext uri="{FF2B5EF4-FFF2-40B4-BE49-F238E27FC236}">
                  <a16:creationId xmlns:a16="http://schemas.microsoft.com/office/drawing/2014/main" id="{7A9DF6A7-06B9-4C7C-BB38-49BADFABF6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979969" y="129036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06">
              <a:extLst>
                <a:ext uri="{FF2B5EF4-FFF2-40B4-BE49-F238E27FC236}">
                  <a16:creationId xmlns:a16="http://schemas.microsoft.com/office/drawing/2014/main" id="{477D55E3-BEBF-4F32-8501-97DD43818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15668" y="547654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10">
              <a:extLst>
                <a:ext uri="{FF2B5EF4-FFF2-40B4-BE49-F238E27FC236}">
                  <a16:creationId xmlns:a16="http://schemas.microsoft.com/office/drawing/2014/main" id="{7524CAEC-4AFA-4EF2-A441-964B9319F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93392" y="299819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23">
              <a:extLst>
                <a:ext uri="{FF2B5EF4-FFF2-40B4-BE49-F238E27FC236}">
                  <a16:creationId xmlns:a16="http://schemas.microsoft.com/office/drawing/2014/main" id="{12AEAA0B-80F2-49BE-8FE4-DAF46FDF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475104" y="172222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30">
              <a:extLst>
                <a:ext uri="{FF2B5EF4-FFF2-40B4-BE49-F238E27FC236}">
                  <a16:creationId xmlns:a16="http://schemas.microsoft.com/office/drawing/2014/main" id="{719C39C7-4E0E-4693-A9C9-90BD5C82E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448325" y="461471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35">
              <a:extLst>
                <a:ext uri="{FF2B5EF4-FFF2-40B4-BE49-F238E27FC236}">
                  <a16:creationId xmlns:a16="http://schemas.microsoft.com/office/drawing/2014/main" id="{73F04989-E7CE-4345-914E-485DC1EFF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439598" y="698821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8">
              <a:extLst>
                <a:ext uri="{FF2B5EF4-FFF2-40B4-BE49-F238E27FC236}">
                  <a16:creationId xmlns:a16="http://schemas.microsoft.com/office/drawing/2014/main" id="{73914653-6F3A-4492-92C5-D5B51F5B4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28972" y="-650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8">
              <a:extLst>
                <a:ext uri="{FF2B5EF4-FFF2-40B4-BE49-F238E27FC236}">
                  <a16:creationId xmlns:a16="http://schemas.microsoft.com/office/drawing/2014/main" id="{A9FC54A4-336E-4076-9203-AA2D68215F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9149" y="55697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06">
              <a:extLst>
                <a:ext uri="{FF2B5EF4-FFF2-40B4-BE49-F238E27FC236}">
                  <a16:creationId xmlns:a16="http://schemas.microsoft.com/office/drawing/2014/main" id="{7BE7DE9E-E667-496B-8996-13CF79B19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477466" y="28212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0">
              <a:extLst>
                <a:ext uri="{FF2B5EF4-FFF2-40B4-BE49-F238E27FC236}">
                  <a16:creationId xmlns:a16="http://schemas.microsoft.com/office/drawing/2014/main" id="{1771F469-0310-43EB-85A0-D9BFF0D96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196038" y="83988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5">
              <a:extLst>
                <a:ext uri="{FF2B5EF4-FFF2-40B4-BE49-F238E27FC236}">
                  <a16:creationId xmlns:a16="http://schemas.microsoft.com/office/drawing/2014/main" id="{E1BA5C1F-DCD5-4D95-9884-0A0834699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199968" y="598185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8">
              <a:extLst>
                <a:ext uri="{FF2B5EF4-FFF2-40B4-BE49-F238E27FC236}">
                  <a16:creationId xmlns:a16="http://schemas.microsoft.com/office/drawing/2014/main" id="{E4992CBB-3FD8-418A-B568-B47907CCC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03382" y="341442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52">
              <a:extLst>
                <a:ext uri="{FF2B5EF4-FFF2-40B4-BE49-F238E27FC236}">
                  <a16:creationId xmlns:a16="http://schemas.microsoft.com/office/drawing/2014/main" id="{1B87DF6E-8D8C-4FE7-A8CF-4408ABD04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885089" y="382346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54">
              <a:extLst>
                <a:ext uri="{FF2B5EF4-FFF2-40B4-BE49-F238E27FC236}">
                  <a16:creationId xmlns:a16="http://schemas.microsoft.com/office/drawing/2014/main" id="{CDAABDF1-DB94-46F6-8825-97360C3BF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862017" y="545974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59">
              <a:extLst>
                <a:ext uri="{FF2B5EF4-FFF2-40B4-BE49-F238E27FC236}">
                  <a16:creationId xmlns:a16="http://schemas.microsoft.com/office/drawing/2014/main" id="{E36FD073-63B2-4137-82CB-2B3D754DF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841629" y="187249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78">
              <a:extLst>
                <a:ext uri="{FF2B5EF4-FFF2-40B4-BE49-F238E27FC236}">
                  <a16:creationId xmlns:a16="http://schemas.microsoft.com/office/drawing/2014/main" id="{C4ACAB12-D209-499A-A732-0D8F88941A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622395" y="652789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84">
              <a:extLst>
                <a:ext uri="{FF2B5EF4-FFF2-40B4-BE49-F238E27FC236}">
                  <a16:creationId xmlns:a16="http://schemas.microsoft.com/office/drawing/2014/main" id="{645005B8-197A-4046-94EF-17115FFA8D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603885" y="44820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86">
              <a:extLst>
                <a:ext uri="{FF2B5EF4-FFF2-40B4-BE49-F238E27FC236}">
                  <a16:creationId xmlns:a16="http://schemas.microsoft.com/office/drawing/2014/main" id="{A9BA9B36-D9CE-409A-80D2-A44A67324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555553" y="224568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06">
              <a:extLst>
                <a:ext uri="{FF2B5EF4-FFF2-40B4-BE49-F238E27FC236}">
                  <a16:creationId xmlns:a16="http://schemas.microsoft.com/office/drawing/2014/main" id="{C017D4DA-C769-4177-9064-AE44C2741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49553" y="520812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10">
              <a:extLst>
                <a:ext uri="{FF2B5EF4-FFF2-40B4-BE49-F238E27FC236}">
                  <a16:creationId xmlns:a16="http://schemas.microsoft.com/office/drawing/2014/main" id="{68CB10AF-3534-40F8-A060-A4553445C7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27277" y="272977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23">
              <a:extLst>
                <a:ext uri="{FF2B5EF4-FFF2-40B4-BE49-F238E27FC236}">
                  <a16:creationId xmlns:a16="http://schemas.microsoft.com/office/drawing/2014/main" id="{03FFDE36-0C19-4CC1-BDD1-27A048FE9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097726" y="195703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30">
              <a:extLst>
                <a:ext uri="{FF2B5EF4-FFF2-40B4-BE49-F238E27FC236}">
                  <a16:creationId xmlns:a16="http://schemas.microsoft.com/office/drawing/2014/main" id="{72303E7A-1C17-48A7-93CA-7C7AFD7F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082210" y="434629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35">
              <a:extLst>
                <a:ext uri="{FF2B5EF4-FFF2-40B4-BE49-F238E27FC236}">
                  <a16:creationId xmlns:a16="http://schemas.microsoft.com/office/drawing/2014/main" id="{D067651F-28D9-48CB-A77C-A15EC7E4E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083018" y="702146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8">
              <a:extLst>
                <a:ext uri="{FF2B5EF4-FFF2-40B4-BE49-F238E27FC236}">
                  <a16:creationId xmlns:a16="http://schemas.microsoft.com/office/drawing/2014/main" id="{1D291151-E63E-499B-8FA8-89BA93D9F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862857" y="-33347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8">
              <a:extLst>
                <a:ext uri="{FF2B5EF4-FFF2-40B4-BE49-F238E27FC236}">
                  <a16:creationId xmlns:a16="http://schemas.microsoft.com/office/drawing/2014/main" id="{89CB8859-CCFB-4D06-AECC-0029CA619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63034" y="2885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06">
              <a:extLst>
                <a:ext uri="{FF2B5EF4-FFF2-40B4-BE49-F238E27FC236}">
                  <a16:creationId xmlns:a16="http://schemas.microsoft.com/office/drawing/2014/main" id="{2075F976-9885-4165-BC9C-DBA16FD3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073357" y="-399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0">
              <a:extLst>
                <a:ext uri="{FF2B5EF4-FFF2-40B4-BE49-F238E27FC236}">
                  <a16:creationId xmlns:a16="http://schemas.microsoft.com/office/drawing/2014/main" id="{760609C2-3DE5-4EDD-B7BF-A320FC1F2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864761" y="124645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5">
              <a:extLst>
                <a:ext uri="{FF2B5EF4-FFF2-40B4-BE49-F238E27FC236}">
                  <a16:creationId xmlns:a16="http://schemas.microsoft.com/office/drawing/2014/main" id="{51823375-A051-4BC7-825B-0F66560437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868691" y="638842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8">
              <a:extLst>
                <a:ext uri="{FF2B5EF4-FFF2-40B4-BE49-F238E27FC236}">
                  <a16:creationId xmlns:a16="http://schemas.microsoft.com/office/drawing/2014/main" id="{CFB367EA-590F-47B3-8700-EAF9963CE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872105" y="382099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52">
              <a:extLst>
                <a:ext uri="{FF2B5EF4-FFF2-40B4-BE49-F238E27FC236}">
                  <a16:creationId xmlns:a16="http://schemas.microsoft.com/office/drawing/2014/main" id="{DE400FD4-1037-42CF-84E1-8E60C7A6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553812" y="423003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54">
              <a:extLst>
                <a:ext uri="{FF2B5EF4-FFF2-40B4-BE49-F238E27FC236}">
                  <a16:creationId xmlns:a16="http://schemas.microsoft.com/office/drawing/2014/main" id="{1A8EC63B-9778-42C3-8E45-B6B6224C9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530740" y="586631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59">
              <a:extLst>
                <a:ext uri="{FF2B5EF4-FFF2-40B4-BE49-F238E27FC236}">
                  <a16:creationId xmlns:a16="http://schemas.microsoft.com/office/drawing/2014/main" id="{B1CC9D87-2F53-4AB3-8F05-4D628F2CD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510352" y="227906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78">
              <a:extLst>
                <a:ext uri="{FF2B5EF4-FFF2-40B4-BE49-F238E27FC236}">
                  <a16:creationId xmlns:a16="http://schemas.microsoft.com/office/drawing/2014/main" id="{648CF0D8-56FC-478C-8B69-D8E76492F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282824" y="609511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84">
              <a:extLst>
                <a:ext uri="{FF2B5EF4-FFF2-40B4-BE49-F238E27FC236}">
                  <a16:creationId xmlns:a16="http://schemas.microsoft.com/office/drawing/2014/main" id="{1E71CA55-130A-456D-A26A-D072544E1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214853" y="39362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86">
              <a:extLst>
                <a:ext uri="{FF2B5EF4-FFF2-40B4-BE49-F238E27FC236}">
                  <a16:creationId xmlns:a16="http://schemas.microsoft.com/office/drawing/2014/main" id="{FCA6EC8F-0157-4B9B-882A-82225E7E3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282576" y="87808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6">
              <a:extLst>
                <a:ext uri="{FF2B5EF4-FFF2-40B4-BE49-F238E27FC236}">
                  <a16:creationId xmlns:a16="http://schemas.microsoft.com/office/drawing/2014/main" id="{2AC8E27E-3B2B-4726-B298-F8D6E843F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018276" y="561469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10">
              <a:extLst>
                <a:ext uri="{FF2B5EF4-FFF2-40B4-BE49-F238E27FC236}">
                  <a16:creationId xmlns:a16="http://schemas.microsoft.com/office/drawing/2014/main" id="{97FA679C-2A10-445C-9C4E-7185405D7E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996000" y="313634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23">
              <a:extLst>
                <a:ext uri="{FF2B5EF4-FFF2-40B4-BE49-F238E27FC236}">
                  <a16:creationId xmlns:a16="http://schemas.microsoft.com/office/drawing/2014/main" id="{508CE495-5226-4004-A03C-A1A6986C0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777712" y="203965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30">
              <a:extLst>
                <a:ext uri="{FF2B5EF4-FFF2-40B4-BE49-F238E27FC236}">
                  <a16:creationId xmlns:a16="http://schemas.microsoft.com/office/drawing/2014/main" id="{7E048EA9-47E8-455A-AD7B-24D1474A2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750933" y="475286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8">
              <a:extLst>
                <a:ext uri="{FF2B5EF4-FFF2-40B4-BE49-F238E27FC236}">
                  <a16:creationId xmlns:a16="http://schemas.microsoft.com/office/drawing/2014/main" id="{C0D48D73-E5D7-4D42-98D4-960F12F17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531580" y="731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8">
              <a:extLst>
                <a:ext uri="{FF2B5EF4-FFF2-40B4-BE49-F238E27FC236}">
                  <a16:creationId xmlns:a16="http://schemas.microsoft.com/office/drawing/2014/main" id="{96AC2D82-5C61-4A26-B2B5-B539F28B4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031757" y="695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06">
              <a:extLst>
                <a:ext uri="{FF2B5EF4-FFF2-40B4-BE49-F238E27FC236}">
                  <a16:creationId xmlns:a16="http://schemas.microsoft.com/office/drawing/2014/main" id="{FAC301C4-466F-464C-A194-6E6FDF04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811007" y="8706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78">
              <a:extLst>
                <a:ext uri="{FF2B5EF4-FFF2-40B4-BE49-F238E27FC236}">
                  <a16:creationId xmlns:a16="http://schemas.microsoft.com/office/drawing/2014/main" id="{B3D709AF-EABF-4CE4-9F48-4648CBA70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1431" y="566910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84">
              <a:extLst>
                <a:ext uri="{FF2B5EF4-FFF2-40B4-BE49-F238E27FC236}">
                  <a16:creationId xmlns:a16="http://schemas.microsoft.com/office/drawing/2014/main" id="{04E78BF2-AFDF-4D21-9C53-6DB3E2B5D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32921" y="362324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86">
              <a:extLst>
                <a:ext uri="{FF2B5EF4-FFF2-40B4-BE49-F238E27FC236}">
                  <a16:creationId xmlns:a16="http://schemas.microsoft.com/office/drawing/2014/main" id="{6BA6D0CD-F8DC-4D2F-9D99-098F0F125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2890" y="94007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06">
              <a:extLst>
                <a:ext uri="{FF2B5EF4-FFF2-40B4-BE49-F238E27FC236}">
                  <a16:creationId xmlns:a16="http://schemas.microsoft.com/office/drawing/2014/main" id="{056AADDE-FBBA-497F-9A08-A7D5E3C71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589" y="512625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10">
              <a:extLst>
                <a:ext uri="{FF2B5EF4-FFF2-40B4-BE49-F238E27FC236}">
                  <a16:creationId xmlns:a16="http://schemas.microsoft.com/office/drawing/2014/main" id="{1F60A2E5-6C68-4EC0-A5C3-AD401385E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56313" y="264790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12">
              <a:extLst>
                <a:ext uri="{FF2B5EF4-FFF2-40B4-BE49-F238E27FC236}">
                  <a16:creationId xmlns:a16="http://schemas.microsoft.com/office/drawing/2014/main" id="{99E55911-E2C8-4B40-98FD-79A3B760C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66607" y="691433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23">
              <a:extLst>
                <a:ext uri="{FF2B5EF4-FFF2-40B4-BE49-F238E27FC236}">
                  <a16:creationId xmlns:a16="http://schemas.microsoft.com/office/drawing/2014/main" id="{12610BA4-0146-4CC0-BDB2-11A948F00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38025" y="196956"/>
              <a:ext cx="140901" cy="93843"/>
            </a:xfrm>
            <a:custGeom>
              <a:avLst/>
              <a:gdLst>
                <a:gd name="T0" fmla="*/ 26 w 43"/>
                <a:gd name="T1" fmla="*/ 3 h 31"/>
                <a:gd name="T2" fmla="*/ 40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30">
              <a:extLst>
                <a:ext uri="{FF2B5EF4-FFF2-40B4-BE49-F238E27FC236}">
                  <a16:creationId xmlns:a16="http://schemas.microsoft.com/office/drawing/2014/main" id="{76946214-CF5D-4B57-8E22-854F5D5FA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11246" y="486205"/>
              <a:ext cx="157737" cy="81603"/>
            </a:xfrm>
            <a:custGeom>
              <a:avLst/>
              <a:gdLst>
                <a:gd name="T0" fmla="*/ 31 w 48"/>
                <a:gd name="T1" fmla="*/ 0 h 27"/>
                <a:gd name="T2" fmla="*/ 18 w 48"/>
                <a:gd name="T3" fmla="*/ 24 h 27"/>
                <a:gd name="T4" fmla="*/ 31 w 48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27">
                  <a:moveTo>
                    <a:pt x="31" y="0"/>
                  </a:moveTo>
                  <a:cubicBezTo>
                    <a:pt x="48" y="10"/>
                    <a:pt x="32" y="27"/>
                    <a:pt x="18" y="24"/>
                  </a:cubicBezTo>
                  <a:cubicBezTo>
                    <a:pt x="0" y="14"/>
                    <a:pt x="18" y="0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35">
              <a:extLst>
                <a:ext uri="{FF2B5EF4-FFF2-40B4-BE49-F238E27FC236}">
                  <a16:creationId xmlns:a16="http://schemas.microsoft.com/office/drawing/2014/main" id="{E285B1F0-7213-4DC0-A10E-B02797F53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53661" y="783521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8">
              <a:extLst>
                <a:ext uri="{FF2B5EF4-FFF2-40B4-BE49-F238E27FC236}">
                  <a16:creationId xmlns:a16="http://schemas.microsoft.com/office/drawing/2014/main" id="{01025D1B-EAF1-4988-939A-476DDB27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2070" y="20668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06">
              <a:extLst>
                <a:ext uri="{FF2B5EF4-FFF2-40B4-BE49-F238E27FC236}">
                  <a16:creationId xmlns:a16="http://schemas.microsoft.com/office/drawing/2014/main" id="{98AC36B2-A922-481E-8AC6-E0CEBACF4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802007" y="48929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35">
              <a:extLst>
                <a:ext uri="{FF2B5EF4-FFF2-40B4-BE49-F238E27FC236}">
                  <a16:creationId xmlns:a16="http://schemas.microsoft.com/office/drawing/2014/main" id="{86793B47-6F23-4531-B615-2117296482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605580" y="820927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4">
              <a:extLst>
                <a:ext uri="{FF2B5EF4-FFF2-40B4-BE49-F238E27FC236}">
                  <a16:creationId xmlns:a16="http://schemas.microsoft.com/office/drawing/2014/main" id="{E40091B3-76CD-40EF-A893-21701C3A6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013937" y="727248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84">
              <a:extLst>
                <a:ext uri="{FF2B5EF4-FFF2-40B4-BE49-F238E27FC236}">
                  <a16:creationId xmlns:a16="http://schemas.microsoft.com/office/drawing/2014/main" id="{121648B0-1487-40D9-8DAE-916653F52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749500" y="78253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35">
              <a:extLst>
                <a:ext uri="{FF2B5EF4-FFF2-40B4-BE49-F238E27FC236}">
                  <a16:creationId xmlns:a16="http://schemas.microsoft.com/office/drawing/2014/main" id="{B5CF2290-AD1C-4885-917C-498579A14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241841" y="819808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54">
              <a:extLst>
                <a:ext uri="{FF2B5EF4-FFF2-40B4-BE49-F238E27FC236}">
                  <a16:creationId xmlns:a16="http://schemas.microsoft.com/office/drawing/2014/main" id="{F07321C0-AEED-46D0-A0E5-09BD430BC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538871" y="765768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84">
              <a:extLst>
                <a:ext uri="{FF2B5EF4-FFF2-40B4-BE49-F238E27FC236}">
                  <a16:creationId xmlns:a16="http://schemas.microsoft.com/office/drawing/2014/main" id="{13063EF5-53D0-4CD8-A83E-4089A06CE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35602" y="776987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35">
              <a:extLst>
                <a:ext uri="{FF2B5EF4-FFF2-40B4-BE49-F238E27FC236}">
                  <a16:creationId xmlns:a16="http://schemas.microsoft.com/office/drawing/2014/main" id="{B2C4E99F-A1C6-4344-BF75-27AFFD091F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3873" y="791357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54">
              <a:extLst>
                <a:ext uri="{FF2B5EF4-FFF2-40B4-BE49-F238E27FC236}">
                  <a16:creationId xmlns:a16="http://schemas.microsoft.com/office/drawing/2014/main" id="{00FF74AE-2593-4F6B-81F5-F590CBDE3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24638" y="73675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84">
              <a:extLst>
                <a:ext uri="{FF2B5EF4-FFF2-40B4-BE49-F238E27FC236}">
                  <a16:creationId xmlns:a16="http://schemas.microsoft.com/office/drawing/2014/main" id="{0D88C936-973F-4C41-93CD-06ACC3BE0B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853545" y="831065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54">
              <a:extLst>
                <a:ext uri="{FF2B5EF4-FFF2-40B4-BE49-F238E27FC236}">
                  <a16:creationId xmlns:a16="http://schemas.microsoft.com/office/drawing/2014/main" id="{FBB916FA-E2F0-42B2-9568-E0EC975B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853406" y="766184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84">
              <a:extLst>
                <a:ext uri="{FF2B5EF4-FFF2-40B4-BE49-F238E27FC236}">
                  <a16:creationId xmlns:a16="http://schemas.microsoft.com/office/drawing/2014/main" id="{2EED1F78-EBC1-42E8-B3ED-F3260AE70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240317" y="839141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9E420B60-EB39-4544-87CE-09C5D7DE30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24456" y="5884485"/>
            <a:ext cx="4752301" cy="951832"/>
            <a:chOff x="6624456" y="5930493"/>
            <a:chExt cx="4752301" cy="951832"/>
          </a:xfrm>
        </p:grpSpPr>
        <p:sp>
          <p:nvSpPr>
            <p:cNvPr id="205" name="Freeform 8">
              <a:extLst>
                <a:ext uri="{FF2B5EF4-FFF2-40B4-BE49-F238E27FC236}">
                  <a16:creationId xmlns:a16="http://schemas.microsoft.com/office/drawing/2014/main" id="{7E80A177-CE54-47FE-B857-BF477246A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95128" y="674290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A198D49F-543D-45A6-8055-BB8E0267A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11214" y="6481642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31">
              <a:extLst>
                <a:ext uri="{FF2B5EF4-FFF2-40B4-BE49-F238E27FC236}">
                  <a16:creationId xmlns:a16="http://schemas.microsoft.com/office/drawing/2014/main" id="{ECD712F5-F742-47FE-A71E-88165011F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90137" y="6264505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36">
              <a:extLst>
                <a:ext uri="{FF2B5EF4-FFF2-40B4-BE49-F238E27FC236}">
                  <a16:creationId xmlns:a16="http://schemas.microsoft.com/office/drawing/2014/main" id="{42492919-7062-4930-8341-A532F329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92949" y="6071027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41">
              <a:extLst>
                <a:ext uri="{FF2B5EF4-FFF2-40B4-BE49-F238E27FC236}">
                  <a16:creationId xmlns:a16="http://schemas.microsoft.com/office/drawing/2014/main" id="{5F9DA937-61A8-4E63-B01C-F4A443DDF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92949" y="63030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9">
              <a:extLst>
                <a:ext uri="{FF2B5EF4-FFF2-40B4-BE49-F238E27FC236}">
                  <a16:creationId xmlns:a16="http://schemas.microsoft.com/office/drawing/2014/main" id="{F5A6C680-A4FC-4262-8A10-BC70695E0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163831" y="6532250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0">
              <a:extLst>
                <a:ext uri="{FF2B5EF4-FFF2-40B4-BE49-F238E27FC236}">
                  <a16:creationId xmlns:a16="http://schemas.microsoft.com/office/drawing/2014/main" id="{CD563E08-AB21-4835-A4DF-DDAF94780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74409" y="6271028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85">
              <a:extLst>
                <a:ext uri="{FF2B5EF4-FFF2-40B4-BE49-F238E27FC236}">
                  <a16:creationId xmlns:a16="http://schemas.microsoft.com/office/drawing/2014/main" id="{2A586E34-A7CD-4D99-9717-AABFBC282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77815" y="6458922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87">
              <a:extLst>
                <a:ext uri="{FF2B5EF4-FFF2-40B4-BE49-F238E27FC236}">
                  <a16:creationId xmlns:a16="http://schemas.microsoft.com/office/drawing/2014/main" id="{EF31E361-DA1E-4CE6-98D8-291444CEE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65294" y="6681956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17">
              <a:extLst>
                <a:ext uri="{FF2B5EF4-FFF2-40B4-BE49-F238E27FC236}">
                  <a16:creationId xmlns:a16="http://schemas.microsoft.com/office/drawing/2014/main" id="{66829572-6C2D-47A1-A37E-CC2FA7E86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672050" y="6028572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18">
              <a:extLst>
                <a:ext uri="{FF2B5EF4-FFF2-40B4-BE49-F238E27FC236}">
                  <a16:creationId xmlns:a16="http://schemas.microsoft.com/office/drawing/2014/main" id="{50DCE6C4-F390-41AE-B5CE-BB2DAF401A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61466" y="6606259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19">
              <a:extLst>
                <a:ext uri="{FF2B5EF4-FFF2-40B4-BE49-F238E27FC236}">
                  <a16:creationId xmlns:a16="http://schemas.microsoft.com/office/drawing/2014/main" id="{B172F65D-71C6-45BA-94E4-377171B6F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47983" y="6387216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39">
              <a:extLst>
                <a:ext uri="{FF2B5EF4-FFF2-40B4-BE49-F238E27FC236}">
                  <a16:creationId xmlns:a16="http://schemas.microsoft.com/office/drawing/2014/main" id="{A1099F0A-8048-4CBD-9ED0-72CF3432E4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33386" y="6583450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44">
              <a:extLst>
                <a:ext uri="{FF2B5EF4-FFF2-40B4-BE49-F238E27FC236}">
                  <a16:creationId xmlns:a16="http://schemas.microsoft.com/office/drawing/2014/main" id="{C9CAE903-ADB3-4CE4-950E-EE0837F2D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296245" y="6111264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45">
              <a:extLst>
                <a:ext uri="{FF2B5EF4-FFF2-40B4-BE49-F238E27FC236}">
                  <a16:creationId xmlns:a16="http://schemas.microsoft.com/office/drawing/2014/main" id="{81FA9D8F-DF11-408E-A5F7-94E3C41BD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12555" y="6322928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8">
              <a:extLst>
                <a:ext uri="{FF2B5EF4-FFF2-40B4-BE49-F238E27FC236}">
                  <a16:creationId xmlns:a16="http://schemas.microsoft.com/office/drawing/2014/main" id="{4A8A749C-9CB9-446B-8CA4-7E77E2EDC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339098" y="6772684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06">
              <a:extLst>
                <a:ext uri="{FF2B5EF4-FFF2-40B4-BE49-F238E27FC236}">
                  <a16:creationId xmlns:a16="http://schemas.microsoft.com/office/drawing/2014/main" id="{8DCE61AA-D23B-4949-B97D-8107FB476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88303" y="6697479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8">
              <a:extLst>
                <a:ext uri="{FF2B5EF4-FFF2-40B4-BE49-F238E27FC236}">
                  <a16:creationId xmlns:a16="http://schemas.microsoft.com/office/drawing/2014/main" id="{D5734C15-885E-4C4A-BCE2-40EEBC420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829013" y="671605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25">
              <a:extLst>
                <a:ext uri="{FF2B5EF4-FFF2-40B4-BE49-F238E27FC236}">
                  <a16:creationId xmlns:a16="http://schemas.microsoft.com/office/drawing/2014/main" id="{0DF76958-CCA0-4139-9926-1713899D0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045099" y="6447976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31">
              <a:extLst>
                <a:ext uri="{FF2B5EF4-FFF2-40B4-BE49-F238E27FC236}">
                  <a16:creationId xmlns:a16="http://schemas.microsoft.com/office/drawing/2014/main" id="{997EAA8D-E8EB-4B67-BA2D-4CC4C60878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024022" y="623083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41C18114-E8E5-4736-9BE6-D4E67C3DF6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826834" y="6276193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49">
              <a:extLst>
                <a:ext uri="{FF2B5EF4-FFF2-40B4-BE49-F238E27FC236}">
                  <a16:creationId xmlns:a16="http://schemas.microsoft.com/office/drawing/2014/main" id="{0389C81B-E6D1-4D7D-903B-154945D70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797716" y="6505408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70">
              <a:extLst>
                <a:ext uri="{FF2B5EF4-FFF2-40B4-BE49-F238E27FC236}">
                  <a16:creationId xmlns:a16="http://schemas.microsoft.com/office/drawing/2014/main" id="{D2AB3F76-E9FC-4760-8087-74D9EC6B7A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508294" y="6244186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85">
              <a:extLst>
                <a:ext uri="{FF2B5EF4-FFF2-40B4-BE49-F238E27FC236}">
                  <a16:creationId xmlns:a16="http://schemas.microsoft.com/office/drawing/2014/main" id="{BC4AA8F0-169B-4D3A-99B4-B8757EE21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511700" y="6432080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87">
              <a:extLst>
                <a:ext uri="{FF2B5EF4-FFF2-40B4-BE49-F238E27FC236}">
                  <a16:creationId xmlns:a16="http://schemas.microsoft.com/office/drawing/2014/main" id="{2E71E590-28E1-4E12-A79C-376650B7B1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499179" y="6655114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03">
              <a:extLst>
                <a:ext uri="{FF2B5EF4-FFF2-40B4-BE49-F238E27FC236}">
                  <a16:creationId xmlns:a16="http://schemas.microsoft.com/office/drawing/2014/main" id="{FB9AB424-39E3-46C5-A19E-DDEE17554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234692" y="6750567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17">
              <a:extLst>
                <a:ext uri="{FF2B5EF4-FFF2-40B4-BE49-F238E27FC236}">
                  <a16:creationId xmlns:a16="http://schemas.microsoft.com/office/drawing/2014/main" id="{2ED9F50D-1DF6-4628-AC2C-FB8CAC3D0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305935" y="5974434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18">
              <a:extLst>
                <a:ext uri="{FF2B5EF4-FFF2-40B4-BE49-F238E27FC236}">
                  <a16:creationId xmlns:a16="http://schemas.microsoft.com/office/drawing/2014/main" id="{0E070AAF-5102-4318-B35D-13957B198A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195351" y="6552121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19">
              <a:extLst>
                <a:ext uri="{FF2B5EF4-FFF2-40B4-BE49-F238E27FC236}">
                  <a16:creationId xmlns:a16="http://schemas.microsoft.com/office/drawing/2014/main" id="{5436B656-AD36-4B2B-9198-4C370D8F70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182025" y="6283746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39">
              <a:extLst>
                <a:ext uri="{FF2B5EF4-FFF2-40B4-BE49-F238E27FC236}">
                  <a16:creationId xmlns:a16="http://schemas.microsoft.com/office/drawing/2014/main" id="{2071E1E0-F515-47F5-A550-E9ED43938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967271" y="6556608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44">
              <a:extLst>
                <a:ext uri="{FF2B5EF4-FFF2-40B4-BE49-F238E27FC236}">
                  <a16:creationId xmlns:a16="http://schemas.microsoft.com/office/drawing/2014/main" id="{7DCF15B1-1606-4701-8EC0-95112EC8F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948602" y="5979595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45">
              <a:extLst>
                <a:ext uri="{FF2B5EF4-FFF2-40B4-BE49-F238E27FC236}">
                  <a16:creationId xmlns:a16="http://schemas.microsoft.com/office/drawing/2014/main" id="{8C9C97D2-7D94-41DB-B4EC-4B69B0D509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946440" y="6296086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8">
              <a:extLst>
                <a:ext uri="{FF2B5EF4-FFF2-40B4-BE49-F238E27FC236}">
                  <a16:creationId xmlns:a16="http://schemas.microsoft.com/office/drawing/2014/main" id="{65F9D91C-5585-464F-8086-E5ED0ADB5C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972983" y="674584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06">
              <a:extLst>
                <a:ext uri="{FF2B5EF4-FFF2-40B4-BE49-F238E27FC236}">
                  <a16:creationId xmlns:a16="http://schemas.microsoft.com/office/drawing/2014/main" id="{99F6EA4E-7EF3-4B4A-BEA7-0D3D931C03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022188" y="6663813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8">
              <a:extLst>
                <a:ext uri="{FF2B5EF4-FFF2-40B4-BE49-F238E27FC236}">
                  <a16:creationId xmlns:a16="http://schemas.microsoft.com/office/drawing/2014/main" id="{BA526659-F1A4-4042-A108-76CFB3DBD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478347" y="672697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25">
              <a:extLst>
                <a:ext uri="{FF2B5EF4-FFF2-40B4-BE49-F238E27FC236}">
                  <a16:creationId xmlns:a16="http://schemas.microsoft.com/office/drawing/2014/main" id="{9877EF40-90CB-4799-8572-4F4A5E10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713822" y="6536401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29">
              <a:extLst>
                <a:ext uri="{FF2B5EF4-FFF2-40B4-BE49-F238E27FC236}">
                  <a16:creationId xmlns:a16="http://schemas.microsoft.com/office/drawing/2014/main" id="{285DA720-E488-4A9B-A140-1F44737EC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733243" y="6057983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31">
              <a:extLst>
                <a:ext uri="{FF2B5EF4-FFF2-40B4-BE49-F238E27FC236}">
                  <a16:creationId xmlns:a16="http://schemas.microsoft.com/office/drawing/2014/main" id="{D38D4092-51E3-4A36-8175-82F5C85F4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692683" y="637736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36">
              <a:extLst>
                <a:ext uri="{FF2B5EF4-FFF2-40B4-BE49-F238E27FC236}">
                  <a16:creationId xmlns:a16="http://schemas.microsoft.com/office/drawing/2014/main" id="{6D5B3102-2CB4-4953-9813-30F073A29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495557" y="6018061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41">
              <a:extLst>
                <a:ext uri="{FF2B5EF4-FFF2-40B4-BE49-F238E27FC236}">
                  <a16:creationId xmlns:a16="http://schemas.microsoft.com/office/drawing/2014/main" id="{AFCEC11A-95B5-4DF7-A30A-DD051FCDA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495557" y="625006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49">
              <a:extLst>
                <a:ext uri="{FF2B5EF4-FFF2-40B4-BE49-F238E27FC236}">
                  <a16:creationId xmlns:a16="http://schemas.microsoft.com/office/drawing/2014/main" id="{C37CBD80-4119-4E02-94C4-260BA62B5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466439" y="6479284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70">
              <a:extLst>
                <a:ext uri="{FF2B5EF4-FFF2-40B4-BE49-F238E27FC236}">
                  <a16:creationId xmlns:a16="http://schemas.microsoft.com/office/drawing/2014/main" id="{64EDD805-B615-4022-8A64-4554869C6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177017" y="6284843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85">
              <a:extLst>
                <a:ext uri="{FF2B5EF4-FFF2-40B4-BE49-F238E27FC236}">
                  <a16:creationId xmlns:a16="http://schemas.microsoft.com/office/drawing/2014/main" id="{5A8DE9EF-D932-4386-88F7-1D0F5A2E1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180423" y="6472737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87">
              <a:extLst>
                <a:ext uri="{FF2B5EF4-FFF2-40B4-BE49-F238E27FC236}">
                  <a16:creationId xmlns:a16="http://schemas.microsoft.com/office/drawing/2014/main" id="{0439362E-63A9-4091-92AF-0B6203699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167902" y="6695771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17">
              <a:extLst>
                <a:ext uri="{FF2B5EF4-FFF2-40B4-BE49-F238E27FC236}">
                  <a16:creationId xmlns:a16="http://schemas.microsoft.com/office/drawing/2014/main" id="{041EAA16-517F-47E9-AB9D-47740608E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974658" y="601509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18">
              <a:extLst>
                <a:ext uri="{FF2B5EF4-FFF2-40B4-BE49-F238E27FC236}">
                  <a16:creationId xmlns:a16="http://schemas.microsoft.com/office/drawing/2014/main" id="{E0071F9A-C5AF-4EA0-A186-BF24F089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864074" y="6592778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19">
              <a:extLst>
                <a:ext uri="{FF2B5EF4-FFF2-40B4-BE49-F238E27FC236}">
                  <a16:creationId xmlns:a16="http://schemas.microsoft.com/office/drawing/2014/main" id="{8273660E-2FC8-4FED-8D67-CFF1D69A3D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850748" y="6324403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39">
              <a:extLst>
                <a:ext uri="{FF2B5EF4-FFF2-40B4-BE49-F238E27FC236}">
                  <a16:creationId xmlns:a16="http://schemas.microsoft.com/office/drawing/2014/main" id="{92B33B56-557D-46CD-89E8-FA7B9BFF7C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635994" y="6563145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44">
              <a:extLst>
                <a:ext uri="{FF2B5EF4-FFF2-40B4-BE49-F238E27FC236}">
                  <a16:creationId xmlns:a16="http://schemas.microsoft.com/office/drawing/2014/main" id="{43EAC14F-C938-4BCE-A1EC-4E31AEC3B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598853" y="6090959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45">
              <a:extLst>
                <a:ext uri="{FF2B5EF4-FFF2-40B4-BE49-F238E27FC236}">
                  <a16:creationId xmlns:a16="http://schemas.microsoft.com/office/drawing/2014/main" id="{5C3C5159-9C8B-4BC2-BDF4-DB4B56DF5D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615163" y="6302623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8">
              <a:extLst>
                <a:ext uri="{FF2B5EF4-FFF2-40B4-BE49-F238E27FC236}">
                  <a16:creationId xmlns:a16="http://schemas.microsoft.com/office/drawing/2014/main" id="{50ECDAAF-E711-4CBA-AD5D-B5A352589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641706" y="675237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06">
              <a:extLst>
                <a:ext uri="{FF2B5EF4-FFF2-40B4-BE49-F238E27FC236}">
                  <a16:creationId xmlns:a16="http://schemas.microsoft.com/office/drawing/2014/main" id="{ABD3ADE5-C4C8-43BF-A004-1DB4E9767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690911" y="6752238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70">
              <a:extLst>
                <a:ext uri="{FF2B5EF4-FFF2-40B4-BE49-F238E27FC236}">
                  <a16:creationId xmlns:a16="http://schemas.microsoft.com/office/drawing/2014/main" id="{E7018D39-07D6-4351-810D-29741E712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37330" y="6235999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85">
              <a:extLst>
                <a:ext uri="{FF2B5EF4-FFF2-40B4-BE49-F238E27FC236}">
                  <a16:creationId xmlns:a16="http://schemas.microsoft.com/office/drawing/2014/main" id="{45EC1EF3-73E3-46EC-B05F-E68CE1676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40736" y="6423893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87">
              <a:extLst>
                <a:ext uri="{FF2B5EF4-FFF2-40B4-BE49-F238E27FC236}">
                  <a16:creationId xmlns:a16="http://schemas.microsoft.com/office/drawing/2014/main" id="{D455521C-F22B-4367-ACA7-595CC4F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28215" y="6646927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03">
              <a:extLst>
                <a:ext uri="{FF2B5EF4-FFF2-40B4-BE49-F238E27FC236}">
                  <a16:creationId xmlns:a16="http://schemas.microsoft.com/office/drawing/2014/main" id="{9B228660-6A2E-4C6F-9B6C-D7A7CC69D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35018" y="6113342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117">
              <a:extLst>
                <a:ext uri="{FF2B5EF4-FFF2-40B4-BE49-F238E27FC236}">
                  <a16:creationId xmlns:a16="http://schemas.microsoft.com/office/drawing/2014/main" id="{C20DC9CF-6D6F-44D0-A7C5-3222D6A89A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34971" y="5966247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118">
              <a:extLst>
                <a:ext uri="{FF2B5EF4-FFF2-40B4-BE49-F238E27FC236}">
                  <a16:creationId xmlns:a16="http://schemas.microsoft.com/office/drawing/2014/main" id="{78BFEA79-09D0-47A0-8777-82867E0EC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24271" y="6639368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119">
              <a:extLst>
                <a:ext uri="{FF2B5EF4-FFF2-40B4-BE49-F238E27FC236}">
                  <a16:creationId xmlns:a16="http://schemas.microsoft.com/office/drawing/2014/main" id="{A150377E-0862-45D6-9912-9237A1F85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911378" y="6380732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139">
              <a:extLst>
                <a:ext uri="{FF2B5EF4-FFF2-40B4-BE49-F238E27FC236}">
                  <a16:creationId xmlns:a16="http://schemas.microsoft.com/office/drawing/2014/main" id="{44B0C21D-2951-47F9-88CA-1F4E98538D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96307" y="6548421"/>
              <a:ext cx="131153" cy="87315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44">
              <a:extLst>
                <a:ext uri="{FF2B5EF4-FFF2-40B4-BE49-F238E27FC236}">
                  <a16:creationId xmlns:a16="http://schemas.microsoft.com/office/drawing/2014/main" id="{E5B500A1-AF9B-49A1-B6B0-51FC17B84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59166" y="6076235"/>
              <a:ext cx="141786" cy="90579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45">
              <a:extLst>
                <a:ext uri="{FF2B5EF4-FFF2-40B4-BE49-F238E27FC236}">
                  <a16:creationId xmlns:a16="http://schemas.microsoft.com/office/drawing/2014/main" id="{E4D6D63F-DCA7-42C7-A1FF-844F40C5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675476" y="6287899"/>
              <a:ext cx="121406" cy="66913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8">
              <a:extLst>
                <a:ext uri="{FF2B5EF4-FFF2-40B4-BE49-F238E27FC236}">
                  <a16:creationId xmlns:a16="http://schemas.microsoft.com/office/drawing/2014/main" id="{8697CA0D-22DD-482E-9EBE-5AC02B1C0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02019" y="673765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135">
              <a:extLst>
                <a:ext uri="{FF2B5EF4-FFF2-40B4-BE49-F238E27FC236}">
                  <a16:creationId xmlns:a16="http://schemas.microsoft.com/office/drawing/2014/main" id="{0F638DFA-E3FC-449B-A784-DC4E10846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011068" y="6040931"/>
              <a:ext cx="128495" cy="84051"/>
            </a:xfrm>
            <a:custGeom>
              <a:avLst/>
              <a:gdLst>
                <a:gd name="T0" fmla="*/ 21 w 39"/>
                <a:gd name="T1" fmla="*/ 0 h 28"/>
                <a:gd name="T2" fmla="*/ 6 w 39"/>
                <a:gd name="T3" fmla="*/ 20 h 28"/>
                <a:gd name="T4" fmla="*/ 21 w 39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8">
                  <a:moveTo>
                    <a:pt x="21" y="0"/>
                  </a:moveTo>
                  <a:cubicBezTo>
                    <a:pt x="39" y="12"/>
                    <a:pt x="22" y="28"/>
                    <a:pt x="6" y="20"/>
                  </a:cubicBezTo>
                  <a:cubicBezTo>
                    <a:pt x="0" y="7"/>
                    <a:pt x="7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4">
              <a:extLst>
                <a:ext uri="{FF2B5EF4-FFF2-40B4-BE49-F238E27FC236}">
                  <a16:creationId xmlns:a16="http://schemas.microsoft.com/office/drawing/2014/main" id="{30C58E92-3C12-4DDC-9E8B-6B8949D3EC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517909" y="5945209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84">
              <a:extLst>
                <a:ext uri="{FF2B5EF4-FFF2-40B4-BE49-F238E27FC236}">
                  <a16:creationId xmlns:a16="http://schemas.microsoft.com/office/drawing/2014/main" id="{65C2555C-68ED-4AA1-8EC4-9ED08441E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7117059" y="6075182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70">
              <a:extLst>
                <a:ext uri="{FF2B5EF4-FFF2-40B4-BE49-F238E27FC236}">
                  <a16:creationId xmlns:a16="http://schemas.microsoft.com/office/drawing/2014/main" id="{2E89B8BC-4B28-466A-9162-64BABFA94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6837349" y="6098306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85">
              <a:extLst>
                <a:ext uri="{FF2B5EF4-FFF2-40B4-BE49-F238E27FC236}">
                  <a16:creationId xmlns:a16="http://schemas.microsoft.com/office/drawing/2014/main" id="{CE1C577C-8272-42AD-BA80-547605EE3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212741" y="6096012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38">
              <a:extLst>
                <a:ext uri="{FF2B5EF4-FFF2-40B4-BE49-F238E27FC236}">
                  <a16:creationId xmlns:a16="http://schemas.microsoft.com/office/drawing/2014/main" id="{9D6179B9-63A8-4087-B0D7-442412CBD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65941" y="6004156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39">
              <a:extLst>
                <a:ext uri="{FF2B5EF4-FFF2-40B4-BE49-F238E27FC236}">
                  <a16:creationId xmlns:a16="http://schemas.microsoft.com/office/drawing/2014/main" id="{CADD67EC-77B7-47BA-9D84-FC526915E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563951" y="6199762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38">
              <a:extLst>
                <a:ext uri="{FF2B5EF4-FFF2-40B4-BE49-F238E27FC236}">
                  <a16:creationId xmlns:a16="http://schemas.microsoft.com/office/drawing/2014/main" id="{5CFAE0AC-B0B1-4BBD-A3B2-476B343D9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461807" y="606739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39">
              <a:extLst>
                <a:ext uri="{FF2B5EF4-FFF2-40B4-BE49-F238E27FC236}">
                  <a16:creationId xmlns:a16="http://schemas.microsoft.com/office/drawing/2014/main" id="{F33104F7-7254-4522-B3EF-B9391BA9DE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270379" y="5977807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95F2981E-6FD0-4E2E-9C96-25DDC8ABF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8784348" y="608122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C4B43AF8-30C3-4D75-9592-EB022861F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32809" y="604404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80" name="Rectangle 279">
            <a:extLst>
              <a:ext uri="{FF2B5EF4-FFF2-40B4-BE49-F238E27FC236}">
                <a16:creationId xmlns:a16="http://schemas.microsoft.com/office/drawing/2014/main" id="{B4CE0640-B5AC-420F-A979-4701983D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42773" y="871729"/>
            <a:ext cx="7849227" cy="510997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3E8D9C6-0011-A062-5AE2-35680452C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6359" y="1884885"/>
            <a:ext cx="7315200" cy="4213210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보유장비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그램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아이폰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취미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운동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드라마 시청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경험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맛집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부여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장원막국수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인상깊은 글귀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좌우명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할 수 있다는 믿음으로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최선을 다하자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2A8ABFE-0A56-1488-ECB8-DB410404C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15" y="1443789"/>
            <a:ext cx="4120516" cy="412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24709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AnalogousFromRegularSeed_2SEEDS">
      <a:dk1>
        <a:srgbClr val="000000"/>
      </a:dk1>
      <a:lt1>
        <a:srgbClr val="FFFFFF"/>
      </a:lt1>
      <a:dk2>
        <a:srgbClr val="1C2831"/>
      </a:dk2>
      <a:lt2>
        <a:srgbClr val="F0F2F3"/>
      </a:lt2>
      <a:accent1>
        <a:srgbClr val="D57B17"/>
      </a:accent1>
      <a:accent2>
        <a:srgbClr val="E73E29"/>
      </a:accent2>
      <a:accent3>
        <a:srgbClr val="AEA61F"/>
      </a:accent3>
      <a:accent4>
        <a:srgbClr val="14B2B8"/>
      </a:accent4>
      <a:accent5>
        <a:srgbClr val="2991E7"/>
      </a:accent5>
      <a:accent6>
        <a:srgbClr val="2A41D8"/>
      </a:accent6>
      <a:hlink>
        <a:srgbClr val="3F7CBF"/>
      </a:hlink>
      <a:folHlink>
        <a:srgbClr val="7F7F7F"/>
      </a:folHlink>
    </a:clrScheme>
    <a:fontScheme name="modern love avenir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38</TotalTime>
  <Words>69</Words>
  <Application>Microsoft Office PowerPoint</Application>
  <PresentationFormat>와이드스크린</PresentationFormat>
  <Paragraphs>13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Microsoft GothicNeo</vt:lpstr>
      <vt:lpstr>Microsoft GothicNeo Light</vt:lpstr>
      <vt:lpstr>맑은 고딕</vt:lpstr>
      <vt:lpstr>Arial</vt:lpstr>
      <vt:lpstr>BohemianVTI</vt:lpstr>
      <vt:lpstr>자기소개서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HOYOUNG Jeong</dc:creator>
  <cp:lastModifiedBy>HOYOUNG Jeong</cp:lastModifiedBy>
  <cp:revision>4</cp:revision>
  <dcterms:created xsi:type="dcterms:W3CDTF">2022-08-18T00:30:09Z</dcterms:created>
  <dcterms:modified xsi:type="dcterms:W3CDTF">2022-08-18T01:13:08Z</dcterms:modified>
</cp:coreProperties>
</file>

<file path=docProps/thumbnail.jpeg>
</file>